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81" r:id="rId2"/>
    <p:sldId id="277" r:id="rId3"/>
    <p:sldId id="278" r:id="rId4"/>
    <p:sldId id="259" r:id="rId5"/>
    <p:sldId id="280" r:id="rId6"/>
    <p:sldId id="279" r:id="rId7"/>
    <p:sldId id="275" r:id="rId8"/>
    <p:sldId id="270" r:id="rId9"/>
  </p:sldIdLst>
  <p:sldSz cx="6858000" cy="9144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8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9708" autoAdjust="0"/>
  </p:normalViewPr>
  <p:slideViewPr>
    <p:cSldViewPr snapToGrid="0" snapToObjects="1">
      <p:cViewPr>
        <p:scale>
          <a:sx n="90" d="100"/>
          <a:sy n="90" d="100"/>
        </p:scale>
        <p:origin x="-2296" y="-11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interSettings" Target="printerSettings/printerSettings1.bin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2840568"/>
            <a:ext cx="5829300" cy="196003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73140-C166-744F-8269-934F0DA2D08E}" type="datetimeFigureOut">
              <a:t>3/22/15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3FCBE-6E20-144C-984F-3B7ED60861D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3066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73140-C166-744F-8269-934F0DA2D08E}" type="datetimeFigureOut">
              <a:t>3/22/15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3FCBE-6E20-144C-984F-3B7ED60861D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8388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729037" y="488951"/>
            <a:ext cx="1157288" cy="104013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7175" y="488951"/>
            <a:ext cx="3357563" cy="104013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73140-C166-744F-8269-934F0DA2D08E}" type="datetimeFigureOut">
              <a:t>3/22/15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3FCBE-6E20-144C-984F-3B7ED60861D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3851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73140-C166-744F-8269-934F0DA2D08E}" type="datetimeFigureOut">
              <a:t>3/22/15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3FCBE-6E20-144C-984F-3B7ED60861D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8529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735" y="5875867"/>
            <a:ext cx="58293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1735" y="3875618"/>
            <a:ext cx="5829300" cy="200024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73140-C166-744F-8269-934F0DA2D08E}" type="datetimeFigureOut">
              <a:t>3/22/15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3FCBE-6E20-144C-984F-3B7ED60861D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799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7175" y="2844800"/>
            <a:ext cx="2257425" cy="804545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28900" y="2844800"/>
            <a:ext cx="2257425" cy="804545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73140-C166-744F-8269-934F0DA2D08E}" type="datetimeFigureOut">
              <a:t>3/22/15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3FCBE-6E20-144C-984F-3B7ED60861D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638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046817"/>
            <a:ext cx="303014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83769" y="2046817"/>
            <a:ext cx="303133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83769" y="2899833"/>
            <a:ext cx="303133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73140-C166-744F-8269-934F0DA2D08E}" type="datetimeFigureOut">
              <a:t>3/22/15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3FCBE-6E20-144C-984F-3B7ED60861D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5486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73140-C166-744F-8269-934F0DA2D08E}" type="datetimeFigureOut">
              <a:t>3/22/15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3FCBE-6E20-144C-984F-3B7ED60861D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689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73140-C166-744F-8269-934F0DA2D08E}" type="datetimeFigureOut">
              <a:t>3/22/15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3FCBE-6E20-144C-984F-3B7ED60861D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9521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4067"/>
            <a:ext cx="2256235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1287" y="364067"/>
            <a:ext cx="3833813" cy="78041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1913467"/>
            <a:ext cx="2256235" cy="62547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73140-C166-744F-8269-934F0DA2D08E}" type="datetimeFigureOut">
              <a:t>3/22/15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3FCBE-6E20-144C-984F-3B7ED60861D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7944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216" y="6400800"/>
            <a:ext cx="4114800" cy="7556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4216" y="7156451"/>
            <a:ext cx="4114800" cy="10731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73140-C166-744F-8269-934F0DA2D08E}" type="datetimeFigureOut">
              <a:t>3/22/15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3FCBE-6E20-144C-984F-3B7ED60861D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0511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133601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573140-C166-744F-8269-934F0DA2D08E}" type="datetimeFigureOut">
              <a:t>3/22/15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14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D3FCBE-6E20-144C-984F-3B7ED60861D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2735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jpe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hyperlink" Target="http://earthcube.org/document/2014/earthcube-past-present-future" TargetMode="External"/><Relationship Id="rId9" Type="http://schemas.openxmlformats.org/officeDocument/2006/relationships/hyperlink" Target="http://www.earthcube.org" TargetMode="External"/><Relationship Id="rId10" Type="http://schemas.openxmlformats.org/officeDocument/2006/relationships/hyperlink" Target="http://www.nsf.gov" TargetMode="Externa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jpeg"/><Relationship Id="rId6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4" Type="http://schemas.openxmlformats.org/officeDocument/2006/relationships/image" Target="../media/image5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4" Type="http://schemas.openxmlformats.org/officeDocument/2006/relationships/image" Target="../media/image5.png"/><Relationship Id="rId5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263275" y="221228"/>
            <a:ext cx="6372976" cy="8654623"/>
            <a:chOff x="263275" y="221228"/>
            <a:chExt cx="6372976" cy="8654623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188852" y="3322172"/>
              <a:ext cx="4381280" cy="152290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3275" y="221228"/>
              <a:ext cx="4635933" cy="1596382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2867675" y="2089992"/>
              <a:ext cx="2166178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 smtClean="0">
                  <a:solidFill>
                    <a:schemeClr val="accent1">
                      <a:lumMod val="75000"/>
                    </a:schemeClr>
                  </a:solidFill>
                  <a:latin typeface="Cambria"/>
                  <a:cs typeface="Cambria"/>
                </a:rPr>
                <a:t>EarthCube</a:t>
              </a:r>
              <a:endParaRPr lang="en-US" sz="3200" b="1" dirty="0">
                <a:solidFill>
                  <a:schemeClr val="accent1">
                    <a:lumMod val="75000"/>
                  </a:schemeClr>
                </a:solidFill>
                <a:latin typeface="Cambria"/>
                <a:cs typeface="Cambria"/>
              </a:endParaRPr>
            </a:p>
          </p:txBody>
        </p:sp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56846" y="6204502"/>
              <a:ext cx="4320117" cy="1492236"/>
            </a:xfrm>
            <a:prstGeom prst="rect">
              <a:avLst/>
            </a:prstGeom>
          </p:spPr>
        </p:pic>
        <p:pic>
          <p:nvPicPr>
            <p:cNvPr id="9" name="Picture 8"/>
            <p:cNvPicPr/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8915" y="7821901"/>
              <a:ext cx="1066936" cy="10539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98742" y="2089992"/>
              <a:ext cx="1066800" cy="1066800"/>
            </a:xfrm>
            <a:prstGeom prst="rect">
              <a:avLst/>
            </a:prstGeom>
          </p:spPr>
        </p:pic>
        <p:pic>
          <p:nvPicPr>
            <p:cNvPr id="11" name="Picture 10" descr="QR_ECworkspace_AGU.png"/>
            <p:cNvPicPr/>
            <p:nvPr/>
          </p:nvPicPr>
          <p:blipFill>
            <a:blip r:embed="rId7"/>
            <a:stretch>
              <a:fillRect/>
            </a:stretch>
          </p:blipFill>
          <p:spPr>
            <a:xfrm>
              <a:off x="5414138" y="4986866"/>
              <a:ext cx="1222113" cy="1152159"/>
            </a:xfrm>
            <a:prstGeom prst="rect">
              <a:avLst/>
            </a:prstGeom>
          </p:spPr>
        </p:pic>
        <p:sp>
          <p:nvSpPr>
            <p:cNvPr id="3" name="TextBox 2"/>
            <p:cNvSpPr txBox="1"/>
            <p:nvPr/>
          </p:nvSpPr>
          <p:spPr>
            <a:xfrm>
              <a:off x="314513" y="5093877"/>
              <a:ext cx="4518997" cy="8002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i="1" dirty="0">
                  <a:solidFill>
                    <a:schemeClr val="accent1">
                      <a:lumMod val="75000"/>
                    </a:schemeClr>
                  </a:solidFill>
                </a:rPr>
                <a:t>Excerpt from “</a:t>
              </a:r>
              <a:r>
                <a:rPr lang="en-US" sz="1100" i="1" dirty="0" err="1">
                  <a:solidFill>
                    <a:schemeClr val="accent1">
                      <a:lumMod val="75000"/>
                    </a:schemeClr>
                  </a:solidFill>
                </a:rPr>
                <a:t>EarthCube</a:t>
              </a:r>
              <a:r>
                <a:rPr lang="en-US" sz="1100" i="1" dirty="0">
                  <a:solidFill>
                    <a:schemeClr val="accent1">
                      <a:lumMod val="75000"/>
                    </a:schemeClr>
                  </a:solidFill>
                </a:rPr>
                <a:t>: Past, Present, and Future.” Yolanda Gil, Marjorie Chan, Basil Gomez and Bruce Caron (</a:t>
              </a:r>
              <a:r>
                <a:rPr lang="en-US" sz="1100" i="1" dirty="0" err="1">
                  <a:solidFill>
                    <a:schemeClr val="accent1">
                      <a:lumMod val="75000"/>
                    </a:schemeClr>
                  </a:solidFill>
                </a:rPr>
                <a:t>Eds</a:t>
              </a:r>
              <a:r>
                <a:rPr lang="en-US" sz="1100" i="1" dirty="0">
                  <a:solidFill>
                    <a:schemeClr val="accent1">
                      <a:lumMod val="75000"/>
                    </a:schemeClr>
                  </a:solidFill>
                </a:rPr>
                <a:t>).  </a:t>
              </a:r>
              <a:r>
                <a:rPr lang="en-US" sz="1100" i="1" dirty="0" err="1">
                  <a:solidFill>
                    <a:schemeClr val="accent1">
                      <a:lumMod val="75000"/>
                    </a:schemeClr>
                  </a:solidFill>
                </a:rPr>
                <a:t>EarthCube</a:t>
              </a:r>
              <a:r>
                <a:rPr lang="en-US" sz="1100" i="1" dirty="0">
                  <a:solidFill>
                    <a:schemeClr val="accent1">
                      <a:lumMod val="75000"/>
                    </a:schemeClr>
                  </a:solidFill>
                </a:rPr>
                <a:t> Project Report EC-2014-3, December 2014.  </a:t>
              </a:r>
              <a:r>
                <a:rPr lang="en-US" sz="1100" i="1" dirty="0" smtClean="0">
                  <a:solidFill>
                    <a:schemeClr val="accent1">
                      <a:lumMod val="75000"/>
                    </a:schemeClr>
                  </a:solidFill>
                </a:rPr>
                <a:t>Available online </a:t>
              </a:r>
              <a:r>
                <a:rPr lang="en-US" sz="1100" i="1" dirty="0" smtClean="0">
                  <a:solidFill>
                    <a:schemeClr val="accent1">
                      <a:lumMod val="75000"/>
                    </a:schemeClr>
                  </a:solidFill>
                </a:rPr>
                <a:t>at:</a:t>
              </a:r>
            </a:p>
            <a:p>
              <a:endParaRPr lang="en-US" sz="200" i="1" dirty="0">
                <a:solidFill>
                  <a:schemeClr val="accent1">
                    <a:lumMod val="75000"/>
                  </a:schemeClr>
                </a:solidFill>
              </a:endParaRPr>
            </a:p>
            <a:p>
              <a:r>
                <a:rPr lang="en-US" sz="1100" i="1" dirty="0" smtClean="0">
                  <a:solidFill>
                    <a:schemeClr val="accent1">
                      <a:lumMod val="75000"/>
                    </a:schemeClr>
                  </a:solidFill>
                </a:rPr>
                <a:t>        </a:t>
              </a:r>
              <a:r>
                <a:rPr lang="en-US" sz="1100" i="1" dirty="0">
                  <a:solidFill>
                    <a:schemeClr val="accent1">
                      <a:lumMod val="75000"/>
                    </a:schemeClr>
                  </a:solidFill>
                  <a:hlinkClick r:id="rId8"/>
                </a:rPr>
                <a:t>http://earthcube.org/document/2014/earthcube-past-present-future</a:t>
              </a:r>
              <a:r>
                <a:rPr lang="en-US" sz="1100" i="1" dirty="0" smtClean="0">
                  <a:solidFill>
                    <a:schemeClr val="accent1">
                      <a:lumMod val="75000"/>
                    </a:schemeClr>
                  </a:solidFill>
                </a:rPr>
                <a:t>.  </a:t>
              </a:r>
              <a:endParaRPr lang="en-US" sz="1100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984565" y="7892456"/>
              <a:ext cx="435186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i="1" u="sng" dirty="0">
                  <a:solidFill>
                    <a:srgbClr val="376092"/>
                  </a:solidFill>
                  <a:hlinkClick r:id="rId9"/>
                </a:rPr>
                <a:t>EarthCube</a:t>
              </a:r>
              <a:r>
                <a:rPr lang="en-US" sz="1200" i="1" dirty="0">
                  <a:solidFill>
                    <a:srgbClr val="376092"/>
                  </a:solidFill>
                </a:rPr>
                <a:t> is an initiative of the </a:t>
              </a:r>
              <a:r>
                <a:rPr lang="en-US" sz="1200" i="1" u="sng" dirty="0">
                  <a:solidFill>
                    <a:srgbClr val="376092"/>
                  </a:solidFill>
                  <a:hlinkClick r:id="rId10"/>
                </a:rPr>
                <a:t>National Science Foundation</a:t>
              </a:r>
              <a:r>
                <a:rPr lang="en-US" sz="1200" i="1" dirty="0">
                  <a:solidFill>
                    <a:srgbClr val="376092"/>
                  </a:solidFill>
                </a:rPr>
                <a:t>.  Any opinions, findings, and conclusions or recommendations expressed in this material are those of the author(s) and do not necessarily reflect the views of the National Science Foundation.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584073" y="2623392"/>
              <a:ext cx="4904307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 smtClean="0">
                  <a:solidFill>
                    <a:schemeClr val="accent1">
                      <a:lumMod val="75000"/>
                    </a:schemeClr>
                  </a:solidFill>
                  <a:latin typeface="Cambria"/>
                  <a:cs typeface="Cambria"/>
                </a:rPr>
                <a:t>Past, Present, and Future</a:t>
              </a:r>
              <a:endParaRPr lang="en-US" sz="3200" b="1" dirty="0">
                <a:solidFill>
                  <a:schemeClr val="accent1">
                    <a:lumMod val="75000"/>
                  </a:schemeClr>
                </a:solidFill>
                <a:latin typeface="Cambria"/>
                <a:cs typeface="Cambri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475534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1095"/>
            <a:ext cx="6871957" cy="9142905"/>
            <a:chOff x="0" y="1095"/>
            <a:chExt cx="6871957" cy="9142905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1095"/>
              <a:ext cx="6858000" cy="2383797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3452797"/>
              <a:ext cx="6858000" cy="2361550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2222067" y="2602657"/>
              <a:ext cx="241386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dirty="0" smtClean="0">
                  <a:solidFill>
                    <a:schemeClr val="accent1">
                      <a:lumMod val="75000"/>
                    </a:schemeClr>
                  </a:solidFill>
                  <a:latin typeface="Cambria"/>
                  <a:cs typeface="Cambria"/>
                </a:rPr>
                <a:t>EarthCube</a:t>
              </a:r>
              <a:endParaRPr lang="en-US" sz="3600" b="1" dirty="0">
                <a:solidFill>
                  <a:schemeClr val="accent1">
                    <a:lumMod val="75000"/>
                  </a:schemeClr>
                </a:solidFill>
                <a:latin typeface="Cambria"/>
                <a:cs typeface="Cambria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681869" y="5939793"/>
              <a:ext cx="549426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dirty="0" smtClean="0">
                  <a:solidFill>
                    <a:schemeClr val="accent3">
                      <a:lumMod val="75000"/>
                    </a:schemeClr>
                  </a:solidFill>
                  <a:latin typeface="Cambria"/>
                  <a:cs typeface="Cambria"/>
                </a:rPr>
                <a:t>Past, Present, and Future</a:t>
              </a:r>
              <a:endParaRPr lang="en-US" sz="3600" b="1" dirty="0">
                <a:solidFill>
                  <a:schemeClr val="accent3">
                    <a:lumMod val="75000"/>
                  </a:schemeClr>
                </a:solidFill>
                <a:latin typeface="Cambria"/>
                <a:cs typeface="Cambria"/>
              </a:endParaRPr>
            </a:p>
          </p:txBody>
        </p:sp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957" y="6775139"/>
              <a:ext cx="6858000" cy="2368861"/>
            </a:xfrm>
            <a:prstGeom prst="rect">
              <a:avLst/>
            </a:prstGeom>
          </p:spPr>
        </p:pic>
        <p:pic>
          <p:nvPicPr>
            <p:cNvPr id="9" name="Picture 8"/>
            <p:cNvPicPr/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64337" y="2398847"/>
              <a:ext cx="1066936" cy="10539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87350" y="2384892"/>
              <a:ext cx="1066800" cy="10668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097996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66462"/>
            <a:ext cx="6858000" cy="267753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02733"/>
            <a:ext cx="6858000" cy="267753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564466"/>
            <a:ext cx="6858000" cy="267753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80533" y="170934"/>
            <a:ext cx="31374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Front page images with credits</a:t>
            </a:r>
          </a:p>
        </p:txBody>
      </p:sp>
    </p:spTree>
    <p:extLst>
      <p:ext uri="{BB962C8B-B14F-4D97-AF65-F5344CB8AC3E}">
        <p14:creationId xmlns:p14="http://schemas.microsoft.com/office/powerpoint/2010/main" val="15839686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6858000" cy="9144000"/>
            <a:chOff x="0" y="0"/>
            <a:chExt cx="6858000" cy="9144000"/>
          </a:xfrm>
        </p:grpSpPr>
        <p:grpSp>
          <p:nvGrpSpPr>
            <p:cNvPr id="2" name="Group 1"/>
            <p:cNvGrpSpPr/>
            <p:nvPr/>
          </p:nvGrpSpPr>
          <p:grpSpPr>
            <a:xfrm>
              <a:off x="0" y="0"/>
              <a:ext cx="6858000" cy="9144000"/>
              <a:chOff x="0" y="0"/>
              <a:chExt cx="6858000" cy="9144000"/>
            </a:xfrm>
          </p:grpSpPr>
          <p:pic>
            <p:nvPicPr>
              <p:cNvPr id="12" name="Picture 11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0" y="0"/>
                <a:ext cx="6858000" cy="4702016"/>
              </a:xfrm>
              <a:prstGeom prst="rect">
                <a:avLst/>
              </a:prstGeom>
            </p:spPr>
          </p:pic>
          <p:sp>
            <p:nvSpPr>
              <p:cNvPr id="6" name="Rectangle 5"/>
              <p:cNvSpPr/>
              <p:nvPr/>
            </p:nvSpPr>
            <p:spPr>
              <a:xfrm>
                <a:off x="0" y="3911599"/>
                <a:ext cx="6858000" cy="63669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9" name="Picture 8"/>
              <p:cNvPicPr/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64337" y="3986884"/>
                <a:ext cx="493246" cy="471097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0" name="Picture 9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42943" y="3975841"/>
                <a:ext cx="493183" cy="493183"/>
              </a:xfrm>
              <a:prstGeom prst="rect">
                <a:avLst/>
              </a:prstGeom>
            </p:spPr>
          </p:pic>
          <p:pic>
            <p:nvPicPr>
              <p:cNvPr id="5" name="Picture 4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4480560"/>
                <a:ext cx="6858000" cy="4663440"/>
              </a:xfrm>
              <a:prstGeom prst="rect">
                <a:avLst/>
              </a:prstGeom>
            </p:spPr>
          </p:pic>
          <p:sp>
            <p:nvSpPr>
              <p:cNvPr id="11" name="TextBox 10"/>
              <p:cNvSpPr txBox="1"/>
              <p:nvPr/>
            </p:nvSpPr>
            <p:spPr>
              <a:xfrm>
                <a:off x="2577661" y="4068544"/>
                <a:ext cx="1376272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b="1" dirty="0" smtClean="0">
                    <a:solidFill>
                      <a:schemeClr val="accent1">
                        <a:lumMod val="75000"/>
                      </a:schemeClr>
                    </a:solidFill>
                    <a:latin typeface="Cambria"/>
                    <a:cs typeface="Cambria"/>
                  </a:rPr>
                  <a:t>EarthCube.org</a:t>
                </a:r>
                <a:endParaRPr lang="en-US" sz="1400" b="1" dirty="0">
                  <a:solidFill>
                    <a:schemeClr val="accent1">
                      <a:lumMod val="75000"/>
                    </a:schemeClr>
                  </a:solidFill>
                  <a:latin typeface="Cambria"/>
                  <a:cs typeface="Cambria"/>
                </a:endParaRPr>
              </a:p>
            </p:txBody>
          </p:sp>
        </p:grp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740400" y="8009467"/>
              <a:ext cx="1015999" cy="10159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35526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500"/>
            <a:ext cx="6858000" cy="9010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97192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0"/>
            <a:ext cx="6858000" cy="9144000"/>
            <a:chOff x="0" y="0"/>
            <a:chExt cx="6858000" cy="9144000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6858000" cy="4702016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0" y="3911599"/>
              <a:ext cx="6858000" cy="63669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8"/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64337" y="3986884"/>
              <a:ext cx="493246" cy="47109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42943" y="3975841"/>
              <a:ext cx="493183" cy="493183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0" y="4480560"/>
              <a:ext cx="6858000" cy="4663440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2577661" y="4068544"/>
              <a:ext cx="137627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 smtClean="0">
                  <a:solidFill>
                    <a:schemeClr val="accent1">
                      <a:lumMod val="75000"/>
                    </a:schemeClr>
                  </a:solidFill>
                  <a:latin typeface="Cambria"/>
                  <a:cs typeface="Cambria"/>
                </a:rPr>
                <a:t>EarthCube.org</a:t>
              </a:r>
              <a:endParaRPr lang="en-US" sz="1400" b="1" dirty="0">
                <a:solidFill>
                  <a:schemeClr val="accent1">
                    <a:lumMod val="75000"/>
                  </a:schemeClr>
                </a:solidFill>
                <a:latin typeface="Cambria"/>
                <a:cs typeface="Cambri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759770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714499" y="1471769"/>
            <a:ext cx="4144433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https://</a:t>
            </a:r>
            <a:r>
              <a:rPr lang="en-US" sz="1400" dirty="0" err="1"/>
              <a:t>www.flickr.com</a:t>
            </a:r>
            <a:r>
              <a:rPr lang="en-US" sz="1400" dirty="0"/>
              <a:t>/photos/</a:t>
            </a:r>
            <a:r>
              <a:rPr lang="en-US" sz="1400" dirty="0" err="1"/>
              <a:t>nasamarshall</a:t>
            </a:r>
            <a:r>
              <a:rPr lang="en-US" sz="1400" dirty="0"/>
              <a:t>/4994478045/in/photolist-6aNxfo-6Hkich-7mXbeQ-6PyKqc-bAc1Qv-7hNfWX-7b8Yb2-9eygaX-8LuCdh-bBh4BV-bAc8e1-8pSW3J-8Bm1jr-9kK8PL-9sYDeM-hMtw4i-nrH5Cc-8uHAxD-6QLR4D-dkvvGV-8x1cP7-9dhUXT-7jHTYB-4kxiKt-dAP2Qf-6xxerB-ddNRt4-kjkJ5N-bJTznr-9Vtbdt-8XfPZW-bJzsN8-7JkuD7-bEmC1t-6Vu1zB-bYy4DQ-6UaHyi-73Nyyw-7DMcUa-9n5gg1-954op6-7zbMrc-khYnQC-bo4u3A-7CfoiH-jC5dx3-72mZFJ-aZsyzH-7ApSVi-5X4oqb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19200" y="711200"/>
            <a:ext cx="48450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creativecommons.org</a:t>
            </a:r>
            <a:r>
              <a:rPr lang="en-US" dirty="0"/>
              <a:t>/licenses/by-</a:t>
            </a:r>
            <a:r>
              <a:rPr lang="en-US" dirty="0" err="1"/>
              <a:t>nc</a:t>
            </a:r>
            <a:r>
              <a:rPr lang="en-US" dirty="0"/>
              <a:t>/2.0/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41984"/>
            <a:ext cx="6858000" cy="4702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1525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80560"/>
            <a:ext cx="6858000" cy="466344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51468" y="1134532"/>
            <a:ext cx="469053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https://</a:t>
            </a:r>
            <a:r>
              <a:rPr lang="en-US" sz="1400" dirty="0" err="1"/>
              <a:t>www.flickr.com</a:t>
            </a:r>
            <a:r>
              <a:rPr lang="en-US" sz="1400" dirty="0"/>
              <a:t>/photos/</a:t>
            </a:r>
            <a:r>
              <a:rPr lang="en-US" sz="1400" dirty="0" err="1"/>
              <a:t>nasamarshall</a:t>
            </a:r>
            <a:r>
              <a:rPr lang="en-US" sz="1400" dirty="0"/>
              <a:t>/4038941623/in/photolist-79UCCx-nx5tts-9gZpgw-6GmvLD-a7Aykh-8cgG6f-fue4yp-7xnrUv-9cRJNU-6JLH7w-aDCFzC-nuM4RK-6MmWBB-55zSBY-9ifm1Y-6cThFv-741VDU-91MAZ9-bq7L6J-ahLJ9C-bbibXF-7vp7d1-bRYwBH-6Umfkt-6Xsffx-77UjxD-ac6esS-5BJH5e-bGoWnD-oWv5Tp-8e1Pdt-9p2dYy-6Et9QZ-6TB3Lh-kwsqSg-fjkn3j-7WZ5ua-azGKRB-8zRDxu-hnfxX1-otK2eW-8JH9Qx-ax4Z2k-9aTExb-8xe1uc-9D8mTV-9pzSDn-nBwAyW-bpnxFD-czvDG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91067" y="541867"/>
            <a:ext cx="5160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https://creativecommons.org/licenses/by-nc-nd/2.0/</a:t>
            </a:r>
          </a:p>
        </p:txBody>
      </p:sp>
    </p:spTree>
    <p:extLst>
      <p:ext uri="{BB962C8B-B14F-4D97-AF65-F5344CB8AC3E}">
        <p14:creationId xmlns:p14="http://schemas.microsoft.com/office/powerpoint/2010/main" val="41857863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</TotalTime>
  <Words>388</Words>
  <Application>Microsoft Macintosh PowerPoint</Application>
  <PresentationFormat>On-screen Show (4:3)</PresentationFormat>
  <Paragraphs>15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USC/ISI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Yolanda Gil</dc:creator>
  <cp:lastModifiedBy>Yolanda Gil</cp:lastModifiedBy>
  <cp:revision>25</cp:revision>
  <dcterms:created xsi:type="dcterms:W3CDTF">2014-12-12T06:03:46Z</dcterms:created>
  <dcterms:modified xsi:type="dcterms:W3CDTF">2015-03-22T07:45:49Z</dcterms:modified>
</cp:coreProperties>
</file>

<file path=docProps/thumbnail.jpeg>
</file>